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sldIdLst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B4B9EE-FACD-4D9F-80FF-986C51659196}" v="3906" dt="2025-12-10T02:49:42.239"/>
    <p1510:client id="{57D2F754-6C15-4734-A823-684A09CA1D9D}" v="269" dt="2025-12-10T02:47:48.260"/>
    <p1510:client id="{932526A4-6CE6-4A96-88D7-E6DA5E933229}" v="86" dt="2025-12-10T02:47:31.131"/>
    <p1510:client id="{B1B91138-F8F2-4DA3-8367-BE451B35199B}" v="399" dt="2025-12-10T02:49:49.114"/>
    <p1510:client id="{E6D229BF-D8E3-4137-A765-5D2B60CAF695}" v="79" dt="2025-12-10T02:52:58.0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9" d="100"/>
          <a:sy n="89" d="100"/>
        </p:scale>
        <p:origin x="844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E14BF9-71A8-48BE-BF70-0ADC5B39682A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842346-9AEC-4D2B-836A-1B107ED479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084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1C6154-0060-0F61-76A2-41209DFEC9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B6B8B7B-8552-24F5-74C5-9BD81DCBB2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AD5ADE-00B2-2E07-414E-12B04AB5A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35A703-C072-E748-C282-5F3A2C166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42406D3-387E-FDFA-7C43-2B5AA8A47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5286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17C0E5-29CB-9581-D1E1-E8ADBAB4B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1CC0A6B-B2F8-800F-377D-19CE99AF0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B5BCCDF-28FF-E8E3-E93A-221D8F6FE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D17B4F-3C06-7749-F83B-0250C091B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1864BD-1287-B3E2-24C2-312AB4F06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9401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6914DF6-74C9-9894-C254-3CA58B140D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EA32449-C86A-50AC-F501-3A68A4E25D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58EF6C-AA6C-6CC2-2F43-0293EF885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93C4AB1-9211-6D00-8823-93E0DCECB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546D9B-9304-4F99-5594-812F61631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7333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FCA379-7830-C36F-C983-0B63AE31E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A7DCAE-7743-0AD1-8425-10000604B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7A973F-27DB-E264-9A31-1C9CDE4CB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73F5E22-98E8-FA69-D3E0-07D24C181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2A6F339-40E9-FE96-312B-9683F1542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9862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4F4298-F7D4-E6FA-E16A-7BF484F79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496A21D-8D80-66F9-3D94-977F456C4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908433-9299-9DCF-FA22-965E54E73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F2587C-B0D3-96DD-A6BD-DA930F048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B796BE0-FE7C-A9E4-3808-ACDCF783F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8728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2DE630-90EB-8A33-79C9-051416556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0B1E80C-3A4B-3444-D1B2-3DEFECCDD1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A74D013-D979-8CA9-8434-AB8C7B270E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9405F3-5A16-D419-1118-33ACA59FA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BC4A0D7-65E1-EBA6-C3E5-42900A78A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240C1DB-B23D-9088-C703-F94A8DE41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23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BDE906-EC63-8892-E394-0366DA46E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7C9B460-2FC9-C1E8-C095-BC9FD64FC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CAA769-BBDC-56BE-EF75-BA4D6238B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75E1562-406E-53F8-59BB-A3AEC4414F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99633FB-CC07-76EA-C0E7-F715A99199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771467F-B5C8-44C2-6BB4-997C62802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6809F2A-1C86-1AB5-A536-7AC1D54F3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E4F11BF-CF08-6F0B-61E7-E684D938D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7828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C4EA83-20DB-7537-14A9-25357847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2ECB467-D53B-4CFF-A055-A60E6EA08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28D1D7F-38AC-94E8-9DCC-8091830F4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D3082C8-EDB2-13E1-8FB8-B93CF9CAD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2074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C8BF875-DBC6-B916-621D-200FC463D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84514AC-B8F5-5BDC-81AC-BAC02AA4F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4872020-1FD2-5B42-9D58-645A0F1BE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331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215DD3-CD12-E51F-260F-11A9BC496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F51A6C8-4344-1364-8EE4-5F881F620A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92C7862-FD4E-3F1E-4DD2-2DB434851B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8E19B91-D426-EC48-692E-28610713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F769EC4-8C4B-9D59-8C2C-BEA9E62B6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EF76A30-A94A-9496-75F5-E8E3AE177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3085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F0916E-C5BE-B08E-D622-DC0B3FD9C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C871EC2-3BD5-4022-5E9B-EDD0CF0B78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F8C25AD-37B5-3BD9-8956-377A1702A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380483E-A973-9A17-36DC-CB2948887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4878C9F-3123-34D8-87FF-43DED40EF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CF7E59-52CF-1501-1297-27E17958B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1223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000"/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E8F81AD-B7E8-3573-E0CE-E4A552243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9C9795E-8685-E96D-3E25-AC5041B44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FA582C4-F205-1DEC-7036-756D445CE7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EC8F00-CC53-4148-B299-FC8672D942CB}" type="datetimeFigureOut">
              <a:rPr kumimoji="1" lang="ja-JP" altLang="en-US" smtClean="0"/>
              <a:t>2025/12/10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DD3EA9-947D-B79B-0012-273C806289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222C57-93ED-1636-A858-7F8074CE7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FD6B00-C93B-41E7-9E2D-6AAA056F127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0125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14CDFCF-A20A-8468-2ECC-93CD8FA3D902}"/>
              </a:ext>
            </a:extLst>
          </p:cNvPr>
          <p:cNvSpPr/>
          <p:nvPr/>
        </p:nvSpPr>
        <p:spPr>
          <a:xfrm>
            <a:off x="-36286" y="1257407"/>
            <a:ext cx="12264571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ja-JP" sz="11500">
                <a:ln w="396875">
                  <a:gradFill>
                    <a:gsLst>
                      <a:gs pos="0">
                        <a:srgbClr val="7030A0"/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Locus of Memory</a:t>
            </a:r>
            <a:endParaRPr lang="ja-JP" altLang="en-US" sz="11500" b="0" cap="none" spc="0">
              <a:ln w="396875">
                <a:gradFill>
                  <a:gsLst>
                    <a:gs pos="0">
                      <a:srgbClr val="7030A0"/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83A48E3-F7CB-9057-C91E-1001E649EEA0}"/>
              </a:ext>
            </a:extLst>
          </p:cNvPr>
          <p:cNvSpPr txBox="1"/>
          <p:nvPr/>
        </p:nvSpPr>
        <p:spPr>
          <a:xfrm>
            <a:off x="2757713" y="3830859"/>
            <a:ext cx="667657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★梶野日和梨 </a:t>
            </a:r>
            <a:endParaRPr lang="en-US" altLang="ja-JP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合津柊真 </a:t>
            </a:r>
            <a:endParaRPr lang="en-US" altLang="ja-JP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小比賀想真</a:t>
            </a:r>
            <a:endParaRPr lang="en-US" altLang="ja-JP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難波勇仁</a:t>
            </a:r>
            <a:endParaRPr lang="en-US" altLang="ja-JP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眞鍋快陸</a:t>
            </a:r>
            <a:endParaRPr lang="en-US" altLang="ja-JP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40C9122-4646-05D1-8C1C-4A2E7D1BD199}"/>
              </a:ext>
            </a:extLst>
          </p:cNvPr>
          <p:cNvSpPr/>
          <p:nvPr/>
        </p:nvSpPr>
        <p:spPr>
          <a:xfrm>
            <a:off x="-36286" y="1257407"/>
            <a:ext cx="12264571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ja-JP" sz="11500">
                <a:ln w="15875">
                  <a:solidFill>
                    <a:srgbClr val="FFFFFF"/>
                  </a:solidFill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Locus</a:t>
            </a:r>
            <a:r>
              <a:rPr lang="en-US" altLang="ja-JP" sz="11500">
                <a:ln w="1587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</a:t>
            </a:r>
            <a:r>
              <a:rPr lang="en-US" altLang="ja-JP" sz="11500">
                <a:ln w="15875">
                  <a:solidFill>
                    <a:srgbClr val="FFFFFF"/>
                  </a:solidFill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of Memory</a:t>
            </a:r>
            <a:endParaRPr lang="ja-JP" altLang="en-US" sz="11500" b="0" cap="none" spc="0">
              <a:ln w="15875">
                <a:solidFill>
                  <a:srgbClr val="FFFFFF"/>
                </a:solidFill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01623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C1761BD4-5A68-E83E-ABB2-C82E53ED4895}"/>
              </a:ext>
            </a:extLst>
          </p:cNvPr>
          <p:cNvSpPr/>
          <p:nvPr/>
        </p:nvSpPr>
        <p:spPr>
          <a:xfrm>
            <a:off x="0" y="4534598"/>
            <a:ext cx="1219200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ja-JP" altLang="en-US" sz="4000" dirty="0"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これは、あなたが織りなす不思議な記憶の物語</a:t>
            </a:r>
            <a:r>
              <a:rPr lang="ja-JP" altLang="en-US" sz="4000" u="sng" dirty="0"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＿＿</a:t>
            </a:r>
            <a:endParaRPr lang="en-US" altLang="ja-JP" sz="4000" u="sng" dirty="0"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116DDFB-0C08-D011-AC32-3689CED3B0FA}"/>
              </a:ext>
            </a:extLst>
          </p:cNvPr>
          <p:cNvSpPr/>
          <p:nvPr/>
        </p:nvSpPr>
        <p:spPr>
          <a:xfrm>
            <a:off x="0" y="883591"/>
            <a:ext cx="12192001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ja-JP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どうか</a:t>
            </a:r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、</a:t>
            </a:r>
            <a:r>
              <a:rPr lang="ja-JP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おもいだして</a:t>
            </a:r>
            <a:endParaRPr lang="en-US" altLang="ja-JP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endParaRPr lang="en-US" altLang="ja-JP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ctr"/>
            <a:r>
              <a:rPr lang="ja-JP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あなただけが</a:t>
            </a:r>
            <a:r>
              <a:rPr lang="ja-JP" alt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、</a:t>
            </a:r>
            <a:r>
              <a:rPr lang="ja-JP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きぼうのひかり＿＿</a:t>
            </a:r>
            <a:endParaRPr lang="en-US" altLang="ja-JP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2651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>
            <a:extLst>
              <a:ext uri="{FF2B5EF4-FFF2-40B4-BE49-F238E27FC236}">
                <a16:creationId xmlns:a16="http://schemas.microsoft.com/office/drawing/2014/main" id="{88C366C9-DD71-6F48-5B90-56AF2FFC2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29099"/>
            <a:ext cx="6055939" cy="40732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889187A6-1E2F-3129-E9E9-AC7D84C3E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758424"/>
            <a:ext cx="7053943" cy="381294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0" descr="ヨーロッパ人気古城めぐりリスト！本物に感じる、歴史と伝説が語るスリル｜TapTrip">
            <a:extLst>
              <a:ext uri="{FF2B5EF4-FFF2-40B4-BE49-F238E27FC236}">
                <a16:creationId xmlns:a16="http://schemas.microsoft.com/office/drawing/2014/main" id="{6FF2C65E-9DE9-4D9A-C537-DBF485155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7130" y="3763446"/>
            <a:ext cx="5318870" cy="28721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5751131-53DE-267F-DFF7-0D81678D663D}"/>
              </a:ext>
            </a:extLst>
          </p:cNvPr>
          <p:cNvSpPr/>
          <p:nvPr/>
        </p:nvSpPr>
        <p:spPr>
          <a:xfrm>
            <a:off x="0" y="0"/>
            <a:ext cx="12192000" cy="830997"/>
          </a:xfrm>
          <a:prstGeom prst="rect">
            <a:avLst/>
          </a:prstGeom>
          <a:gradFill>
            <a:gsLst>
              <a:gs pos="100000">
                <a:srgbClr val="7030A0"/>
              </a:gs>
              <a:gs pos="0">
                <a:schemeClr val="bg1">
                  <a:alpha val="0"/>
                </a:schemeClr>
              </a:gs>
              <a:gs pos="50000">
                <a:schemeClr val="bg1"/>
              </a:gs>
            </a:gsLst>
            <a:lin ang="5400000" scaled="1"/>
          </a:gradFill>
          <a:ln w="104775">
            <a:noFill/>
          </a:ln>
        </p:spPr>
        <p:txBody>
          <a:bodyPr wrap="square" lIns="91440" tIns="45720" rIns="91440" bIns="45720">
            <a:spAutoFit/>
          </a:bodyPr>
          <a:lstStyle/>
          <a:p>
            <a:r>
              <a:rPr lang="ja-JP" altLang="en-US" sz="4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</a:t>
            </a:r>
            <a:r>
              <a:rPr lang="ja-JP" altLang="en-US" sz="4800">
                <a:ln w="66675"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世界観</a:t>
            </a:r>
            <a:endParaRPr lang="ja-JP" altLang="en-US" sz="4800" b="0" cap="none" spc="0">
              <a:ln w="66675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36367C9E-6728-D13B-E60C-850BABB3A839}"/>
              </a:ext>
            </a:extLst>
          </p:cNvPr>
          <p:cNvSpPr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  <a:ln w="104775">
            <a:noFill/>
          </a:ln>
        </p:spPr>
        <p:txBody>
          <a:bodyPr wrap="square" lIns="91440" tIns="45720" rIns="91440" bIns="45720">
            <a:spAutoFit/>
          </a:bodyPr>
          <a:lstStyle/>
          <a:p>
            <a:r>
              <a:rPr lang="ja-JP" altLang="en-US" sz="480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</a:t>
            </a:r>
            <a:r>
              <a:rPr lang="ja-JP" altLang="en-US" sz="4800">
                <a:ln w="6667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世界観</a:t>
            </a:r>
            <a:endParaRPr lang="en-US" altLang="ja-JP" sz="4800">
              <a:ln w="66675">
                <a:noFill/>
              </a:ln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148DDAE-813C-0941-DCE2-EB927E591820}"/>
              </a:ext>
            </a:extLst>
          </p:cNvPr>
          <p:cNvSpPr/>
          <p:nvPr/>
        </p:nvSpPr>
        <p:spPr>
          <a:xfrm>
            <a:off x="0" y="6027003"/>
            <a:ext cx="12192000" cy="830997"/>
          </a:xfrm>
          <a:prstGeom prst="rect">
            <a:avLst/>
          </a:prstGeom>
          <a:gradFill>
            <a:gsLst>
              <a:gs pos="100000">
                <a:srgbClr val="FFFF00"/>
              </a:gs>
              <a:gs pos="0">
                <a:schemeClr val="bg1">
                  <a:alpha val="0"/>
                </a:schemeClr>
              </a:gs>
              <a:gs pos="52000">
                <a:schemeClr val="bg1"/>
              </a:gs>
            </a:gsLst>
            <a:lin ang="5400000" scaled="1"/>
          </a:gradFill>
          <a:ln w="104775"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ja-JP" altLang="en-US" sz="4800">
                <a:ln w="66675"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主人公　　　</a:t>
            </a:r>
            <a:endParaRPr lang="ja-JP" altLang="en-US" sz="4800" b="0" cap="none" spc="0">
              <a:ln w="66675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11ABCE4-2E10-42AB-9AFF-29AB0F635550}"/>
              </a:ext>
            </a:extLst>
          </p:cNvPr>
          <p:cNvSpPr/>
          <p:nvPr/>
        </p:nvSpPr>
        <p:spPr>
          <a:xfrm>
            <a:off x="0" y="6027002"/>
            <a:ext cx="12192000" cy="830997"/>
          </a:xfrm>
          <a:prstGeom prst="rect">
            <a:avLst/>
          </a:prstGeom>
          <a:noFill/>
          <a:ln w="104775"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ja-JP" altLang="en-US" sz="4800">
                <a:ln w="6667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主人公　 </a:t>
            </a:r>
            <a:endParaRPr lang="ja-JP" altLang="en-US" sz="4800" b="0" cap="none" spc="0">
              <a:ln w="6667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3EE3F82-69A5-28E9-F163-3349053B2C9D}"/>
              </a:ext>
            </a:extLst>
          </p:cNvPr>
          <p:cNvSpPr/>
          <p:nvPr/>
        </p:nvSpPr>
        <p:spPr>
          <a:xfrm>
            <a:off x="0" y="830996"/>
            <a:ext cx="9982220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魔法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が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忘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れ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去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られた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世界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からやってきた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主人公</a:t>
            </a:r>
            <a:endParaRPr lang="en-US" altLang="ja-JP" sz="4000" b="0" cap="none" spc="0">
              <a:ln w="47625">
                <a:solidFill>
                  <a:srgbClr val="FFFFFF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いたるところ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魔法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痕跡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が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ある街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で</a:t>
            </a:r>
            <a:endParaRPr lang="en-US" altLang="ja-JP" sz="4000">
              <a:ln w="47625">
                <a:solidFill>
                  <a:srgbClr val="FFFFFF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元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世界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帰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る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方法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探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す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＿＿＿</a:t>
            </a:r>
            <a:endParaRPr lang="ja-JP" altLang="en-US" sz="4000" b="0" cap="none" spc="0">
              <a:ln w="47625">
                <a:solidFill>
                  <a:srgbClr val="FFFFFF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DC60585F-9E3B-6636-57CC-2801CAACAFC2}"/>
              </a:ext>
            </a:extLst>
          </p:cNvPr>
          <p:cNvSpPr/>
          <p:nvPr/>
        </p:nvSpPr>
        <p:spPr>
          <a:xfrm>
            <a:off x="5791200" y="4088009"/>
            <a:ext cx="6400800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普通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世界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から</a:t>
            </a:r>
            <a:endParaRPr lang="en-US" altLang="ja-JP" sz="4000">
              <a:ln w="47625">
                <a:solidFill>
                  <a:srgbClr val="FFFFFF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r"/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迷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い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込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んできた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主人公</a:t>
            </a:r>
            <a:endParaRPr lang="en-US" altLang="ja-JP" sz="4000">
              <a:ln w="47625">
                <a:solidFill>
                  <a:srgbClr val="FFFFFF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r"/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スマホ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用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いて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魔法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使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う</a:t>
            </a:r>
            <a:endParaRPr lang="ja-JP" altLang="en-US" sz="4000" b="0" cap="none" spc="0">
              <a:ln w="47625">
                <a:solidFill>
                  <a:srgbClr val="FFFFFF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9C15C9A6-FE54-721A-2D54-79C884D3BCEA}"/>
              </a:ext>
            </a:extLst>
          </p:cNvPr>
          <p:cNvSpPr/>
          <p:nvPr/>
        </p:nvSpPr>
        <p:spPr>
          <a:xfrm>
            <a:off x="0" y="830993"/>
            <a:ext cx="9982220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ja-JP" altLang="en-US" sz="4000" b="0" cap="none" spc="0" dirty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魔法</a:t>
            </a:r>
            <a:r>
              <a:rPr lang="ja-JP" altLang="en-US" sz="3200" b="0" cap="none" spc="0" dirty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が</a:t>
            </a:r>
            <a:r>
              <a:rPr lang="ja-JP" altLang="en-US" sz="4000" b="0" cap="none" spc="0" dirty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忘</a:t>
            </a:r>
            <a:r>
              <a:rPr lang="ja-JP" altLang="en-US" sz="3200" b="0" cap="none" spc="0" dirty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れ</a:t>
            </a:r>
            <a:r>
              <a:rPr lang="ja-JP" altLang="en-US" sz="4000" b="0" cap="none" spc="0" dirty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去</a:t>
            </a:r>
            <a:r>
              <a:rPr lang="ja-JP" altLang="en-US" sz="3200" b="0" cap="none" spc="0" dirty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られた</a:t>
            </a:r>
            <a:r>
              <a:rPr lang="ja-JP" altLang="en-US" sz="4000" b="0" cap="none" spc="0" dirty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世界</a:t>
            </a:r>
            <a:r>
              <a:rPr lang="ja-JP" altLang="en-US" sz="3200" b="0" cap="none" spc="0" dirty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からやってきた</a:t>
            </a:r>
            <a:r>
              <a:rPr lang="ja-JP" altLang="en-US" sz="4000" b="0" cap="none" spc="0" dirty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主人公</a:t>
            </a:r>
            <a:endParaRPr lang="en-US" altLang="ja-JP" sz="4000" b="0" cap="none" spc="0" dirty="0">
              <a:ln w="4762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r>
              <a:rPr lang="ja-JP" altLang="en-US" sz="4000" b="0" cap="none" spc="0" dirty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いたるところ</a:t>
            </a:r>
            <a:r>
              <a:rPr lang="ja-JP" altLang="en-US" sz="3200" b="0" cap="none" spc="0" dirty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魔法</a:t>
            </a:r>
            <a:r>
              <a:rPr lang="ja-JP" altLang="en-US" sz="32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痕跡</a:t>
            </a:r>
            <a:r>
              <a:rPr lang="ja-JP" altLang="en-US" sz="32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が</a:t>
            </a:r>
            <a:r>
              <a:rPr lang="ja-JP" altLang="en-US" sz="40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ある街</a:t>
            </a:r>
            <a:r>
              <a:rPr lang="ja-JP" altLang="en-US" sz="32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で</a:t>
            </a:r>
            <a:endParaRPr lang="en-US" altLang="ja-JP" sz="4000" dirty="0">
              <a:ln w="47625">
                <a:noFill/>
              </a:ln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r>
              <a:rPr lang="ja-JP" altLang="en-US" sz="40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元</a:t>
            </a:r>
            <a:r>
              <a:rPr lang="ja-JP" altLang="en-US" sz="32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世界</a:t>
            </a:r>
            <a:r>
              <a:rPr lang="ja-JP" altLang="en-US" sz="32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帰</a:t>
            </a:r>
            <a:r>
              <a:rPr lang="ja-JP" altLang="en-US" sz="32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る</a:t>
            </a:r>
            <a:r>
              <a:rPr lang="ja-JP" altLang="en-US" sz="40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方法</a:t>
            </a:r>
            <a:r>
              <a:rPr lang="ja-JP" altLang="en-US" sz="32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</a:t>
            </a:r>
            <a:r>
              <a:rPr lang="ja-JP" altLang="en-US" sz="40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探</a:t>
            </a:r>
            <a:r>
              <a:rPr lang="ja-JP" altLang="en-US" sz="32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す</a:t>
            </a:r>
            <a:r>
              <a:rPr lang="ja-JP" altLang="en-US" sz="4000" dirty="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＿＿＿</a:t>
            </a:r>
            <a:endParaRPr lang="ja-JP" altLang="en-US" sz="4000" b="0" cap="none" spc="0" dirty="0">
              <a:ln w="4762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30CD6EDB-2D52-C70C-75E6-349F1EDDAEC2}"/>
              </a:ext>
            </a:extLst>
          </p:cNvPr>
          <p:cNvSpPr/>
          <p:nvPr/>
        </p:nvSpPr>
        <p:spPr>
          <a:xfrm>
            <a:off x="5791200" y="4088009"/>
            <a:ext cx="6400800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ja-JP" altLang="en-US" sz="40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普通</a:t>
            </a:r>
            <a:r>
              <a:rPr lang="ja-JP" altLang="en-US" sz="32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世界</a:t>
            </a:r>
            <a:r>
              <a:rPr lang="ja-JP" altLang="en-US" sz="32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から</a:t>
            </a:r>
            <a:endParaRPr lang="en-US" altLang="ja-JP" sz="4000">
              <a:ln w="47625">
                <a:noFill/>
              </a:ln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r"/>
            <a:r>
              <a:rPr lang="ja-JP" altLang="en-US" sz="40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迷</a:t>
            </a:r>
            <a:r>
              <a:rPr lang="ja-JP" altLang="en-US" sz="32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い</a:t>
            </a:r>
            <a:r>
              <a:rPr lang="ja-JP" altLang="en-US" sz="40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込</a:t>
            </a:r>
            <a:r>
              <a:rPr lang="ja-JP" altLang="en-US" sz="32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んできた</a:t>
            </a:r>
            <a:r>
              <a:rPr lang="ja-JP" altLang="en-US" sz="40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主人公</a:t>
            </a:r>
            <a:endParaRPr lang="en-US" altLang="ja-JP" sz="4000">
              <a:ln w="47625">
                <a:noFill/>
              </a:ln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r"/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スマホ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用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いて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魔法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使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う</a:t>
            </a:r>
            <a:endParaRPr lang="ja-JP" altLang="en-US" sz="4000" b="0" cap="none" spc="0">
              <a:ln w="4762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846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図 13" descr="木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DB858CFD-AEDD-D39C-1392-CC08A2908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301" y="546416"/>
            <a:ext cx="4536338" cy="24549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図 8" descr="川の城&#10;&#10;AI 生成コンテンツは誤りを含む可能性があります。">
            <a:extLst>
              <a:ext uri="{FF2B5EF4-FFF2-40B4-BE49-F238E27FC236}">
                <a16:creationId xmlns:a16="http://schemas.microsoft.com/office/drawing/2014/main" id="{A647E9BD-478A-2AE9-D1D4-0A828069F6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503" y="2280530"/>
            <a:ext cx="8147897" cy="41619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4" descr="ハリーポッター+ファンタスティックビースト_魔法生物一覧_ボウトラックル">
            <a:extLst>
              <a:ext uri="{FF2B5EF4-FFF2-40B4-BE49-F238E27FC236}">
                <a16:creationId xmlns:a16="http://schemas.microsoft.com/office/drawing/2014/main" id="{C707F765-9351-9A6D-3F57-AF19EF5AD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847" y="1616713"/>
            <a:ext cx="6246642" cy="27693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Harry Potter 怪物的な怪物の本 怪物的な怪物の本｜ハリー">
            <a:extLst>
              <a:ext uri="{FF2B5EF4-FFF2-40B4-BE49-F238E27FC236}">
                <a16:creationId xmlns:a16="http://schemas.microsoft.com/office/drawing/2014/main" id="{6EC04531-F5E8-7BA2-77BA-55151A6CF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237" y="4246824"/>
            <a:ext cx="4354357" cy="25208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2904217F-882F-BD35-8CA7-A92A961438C9}"/>
              </a:ext>
            </a:extLst>
          </p:cNvPr>
          <p:cNvSpPr/>
          <p:nvPr/>
        </p:nvSpPr>
        <p:spPr>
          <a:xfrm>
            <a:off x="0" y="0"/>
            <a:ext cx="12192000" cy="830997"/>
          </a:xfrm>
          <a:prstGeom prst="rect">
            <a:avLst/>
          </a:prstGeom>
          <a:gradFill>
            <a:gsLst>
              <a:gs pos="100000">
                <a:srgbClr val="7030A0"/>
              </a:gs>
              <a:gs pos="0">
                <a:schemeClr val="bg1">
                  <a:alpha val="0"/>
                </a:schemeClr>
              </a:gs>
              <a:gs pos="50000">
                <a:schemeClr val="bg1"/>
              </a:gs>
            </a:gsLst>
            <a:lin ang="5400000" scaled="1"/>
          </a:gradFill>
          <a:ln w="104775">
            <a:noFill/>
          </a:ln>
        </p:spPr>
        <p:txBody>
          <a:bodyPr wrap="square" lIns="91440" tIns="45720" rIns="91440" bIns="45720">
            <a:spAutoFit/>
          </a:bodyPr>
          <a:lstStyle/>
          <a:p>
            <a:r>
              <a:rPr lang="ja-JP" altLang="en-US" sz="4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</a:t>
            </a:r>
            <a:r>
              <a:rPr lang="ja-JP" altLang="en-US" sz="4800">
                <a:ln w="66675"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他</a:t>
            </a:r>
            <a:r>
              <a:rPr lang="ja-JP" altLang="en-US" sz="4000">
                <a:ln w="66675"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800">
                <a:ln w="66675"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ステージ</a:t>
            </a:r>
            <a:r>
              <a:rPr lang="ja-JP" altLang="en-US" sz="4000">
                <a:ln w="66675"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との</a:t>
            </a:r>
            <a:r>
              <a:rPr lang="ja-JP" altLang="en-US" sz="4800">
                <a:ln w="66675"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差別化</a:t>
            </a:r>
            <a:endParaRPr lang="ja-JP" altLang="en-US" sz="4800" b="0" cap="none" spc="0">
              <a:ln w="66675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4F0004E-614B-29ED-319D-964FA161C928}"/>
              </a:ext>
            </a:extLst>
          </p:cNvPr>
          <p:cNvSpPr/>
          <p:nvPr/>
        </p:nvSpPr>
        <p:spPr>
          <a:xfrm>
            <a:off x="0" y="-1"/>
            <a:ext cx="12192000" cy="830997"/>
          </a:xfrm>
          <a:prstGeom prst="rect">
            <a:avLst/>
          </a:prstGeom>
          <a:noFill/>
          <a:ln w="104775">
            <a:noFill/>
          </a:ln>
        </p:spPr>
        <p:txBody>
          <a:bodyPr wrap="square" lIns="91440" tIns="45720" rIns="91440" bIns="45720">
            <a:spAutoFit/>
          </a:bodyPr>
          <a:lstStyle/>
          <a:p>
            <a:r>
              <a:rPr lang="ja-JP" altLang="en-US" sz="480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</a:t>
            </a:r>
            <a:r>
              <a:rPr lang="ja-JP" altLang="en-US" sz="4800">
                <a:ln w="6667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他</a:t>
            </a:r>
            <a:r>
              <a:rPr lang="ja-JP" altLang="en-US" sz="4000">
                <a:ln w="6667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800">
                <a:ln w="6667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ステージ</a:t>
            </a:r>
            <a:r>
              <a:rPr lang="ja-JP" altLang="en-US" sz="4000">
                <a:ln w="6667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との</a:t>
            </a:r>
            <a:r>
              <a:rPr lang="ja-JP" altLang="en-US" sz="4800">
                <a:ln w="6667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差別化</a:t>
            </a:r>
            <a:endParaRPr lang="ja-JP" altLang="en-US" sz="4800" b="0" cap="none" spc="0">
              <a:ln w="6667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7C3FF39-B7C9-CCFF-9AD9-6E39820CFA5F}"/>
              </a:ext>
            </a:extLst>
          </p:cNvPr>
          <p:cNvSpPr/>
          <p:nvPr/>
        </p:nvSpPr>
        <p:spPr>
          <a:xfrm>
            <a:off x="0" y="6027002"/>
            <a:ext cx="12192000" cy="830997"/>
          </a:xfrm>
          <a:prstGeom prst="rect">
            <a:avLst/>
          </a:prstGeom>
          <a:gradFill>
            <a:gsLst>
              <a:gs pos="100000">
                <a:srgbClr val="FFFF00"/>
              </a:gs>
              <a:gs pos="0">
                <a:schemeClr val="bg1">
                  <a:alpha val="0"/>
                </a:schemeClr>
              </a:gs>
              <a:gs pos="50000">
                <a:schemeClr val="bg1"/>
              </a:gs>
            </a:gsLst>
            <a:lin ang="5400000" scaled="1"/>
          </a:gradFill>
          <a:ln w="104775"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ja-JP" altLang="en-US" sz="4800">
                <a:ln w="66675"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こだわりポイント　　　</a:t>
            </a:r>
            <a:endParaRPr lang="ja-JP" altLang="en-US" sz="4800" b="0" cap="none" spc="0">
              <a:ln w="66675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DFA8277-4937-183E-FF76-E5581B8D4B0D}"/>
              </a:ext>
            </a:extLst>
          </p:cNvPr>
          <p:cNvSpPr/>
          <p:nvPr/>
        </p:nvSpPr>
        <p:spPr>
          <a:xfrm>
            <a:off x="0" y="6027001"/>
            <a:ext cx="12192000" cy="830997"/>
          </a:xfrm>
          <a:prstGeom prst="rect">
            <a:avLst/>
          </a:prstGeom>
          <a:noFill/>
          <a:ln w="104775"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ja-JP" altLang="en-US" sz="4800">
                <a:ln w="6667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こだわりポイント</a:t>
            </a:r>
            <a:endParaRPr lang="ja-JP" altLang="en-US" sz="4800" b="0" cap="none" spc="0">
              <a:ln w="6667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E8CC00F-0F85-7B51-B8BA-7806118C0AEE}"/>
              </a:ext>
            </a:extLst>
          </p:cNvPr>
          <p:cNvSpPr/>
          <p:nvPr/>
        </p:nvSpPr>
        <p:spPr>
          <a:xfrm>
            <a:off x="0" y="830996"/>
            <a:ext cx="5622052" cy="1323439"/>
          </a:xfrm>
          <a:prstGeom prst="rect">
            <a:avLst/>
          </a:prstGeom>
          <a:noFill/>
          <a:ln w="41275">
            <a:noFill/>
          </a:ln>
        </p:spPr>
        <p:txBody>
          <a:bodyPr wrap="none" lIns="91440" tIns="45720" rIns="91440" bIns="45720">
            <a:spAutoFit/>
          </a:bodyPr>
          <a:lstStyle/>
          <a:p>
            <a:r>
              <a:rPr lang="ja-JP" altLang="en-US" sz="40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自然</a:t>
            </a:r>
            <a:r>
              <a:rPr lang="ja-JP" altLang="en-US" sz="32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侵食</a:t>
            </a:r>
            <a:r>
              <a:rPr lang="ja-JP" altLang="en-US" sz="32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された</a:t>
            </a:r>
            <a:r>
              <a:rPr lang="ja-JP" altLang="en-US" sz="40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建造物</a:t>
            </a:r>
            <a:endParaRPr lang="en-US" altLang="ja-JP" sz="4000" b="0" cap="none" spc="0">
              <a:ln w="47625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r>
              <a:rPr lang="ja-JP" altLang="en-US" sz="40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街</a:t>
            </a:r>
            <a:r>
              <a:rPr lang="ja-JP" altLang="en-US" sz="36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暮</a:t>
            </a:r>
            <a:r>
              <a:rPr lang="ja-JP" altLang="en-US" sz="36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らす</a:t>
            </a:r>
            <a:r>
              <a:rPr lang="ja-JP" altLang="en-US" sz="40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生物</a:t>
            </a:r>
            <a:r>
              <a:rPr lang="ja-JP" altLang="en-US" sz="32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痕跡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79D5940-771A-AA89-38CB-12F0973DC597}"/>
              </a:ext>
            </a:extLst>
          </p:cNvPr>
          <p:cNvSpPr/>
          <p:nvPr/>
        </p:nvSpPr>
        <p:spPr>
          <a:xfrm>
            <a:off x="6284686" y="4088009"/>
            <a:ext cx="5907314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ja-JP" altLang="en-US" sz="40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中央</a:t>
            </a:r>
            <a:r>
              <a:rPr lang="ja-JP" altLang="en-US" sz="32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そびえたつ城</a:t>
            </a:r>
            <a:endParaRPr lang="en-US" altLang="ja-JP" sz="4000" b="0" cap="none" spc="0">
              <a:ln w="47625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r"/>
            <a:r>
              <a:rPr lang="ja-JP" altLang="en-US" sz="4000">
                <a:ln w="47625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魔法</a:t>
            </a:r>
            <a:r>
              <a:rPr lang="ja-JP" altLang="en-US" sz="3200">
                <a:ln w="47625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>
                <a:ln w="47625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痕跡</a:t>
            </a:r>
            <a:r>
              <a:rPr lang="ja-JP" altLang="en-US" sz="3200">
                <a:ln w="47625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</a:t>
            </a:r>
            <a:r>
              <a:rPr lang="ja-JP" altLang="en-US" sz="4000">
                <a:ln w="47625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残</a:t>
            </a:r>
            <a:r>
              <a:rPr lang="ja-JP" altLang="en-US" sz="3200">
                <a:ln w="47625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しつつ</a:t>
            </a:r>
            <a:endParaRPr lang="en-US" altLang="ja-JP" sz="3200">
              <a:ln w="47625">
                <a:solidFill>
                  <a:schemeClr val="bg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r"/>
            <a:r>
              <a:rPr lang="ja-JP" altLang="en-US" sz="32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どう</a:t>
            </a:r>
            <a:r>
              <a:rPr lang="ja-JP" altLang="en-US" sz="40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荒廃</a:t>
            </a:r>
            <a:r>
              <a:rPr lang="ja-JP" altLang="en-US" sz="3200" b="0" cap="none" spc="0">
                <a:ln w="47625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させていくのか</a:t>
            </a:r>
            <a:endParaRPr lang="ja-JP" altLang="en-US" sz="4000" b="0" cap="none" spc="0">
              <a:ln w="47625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E5E26B1-43C8-EFD9-8C5F-70219FEEF114}"/>
              </a:ext>
            </a:extLst>
          </p:cNvPr>
          <p:cNvSpPr/>
          <p:nvPr/>
        </p:nvSpPr>
        <p:spPr>
          <a:xfrm>
            <a:off x="6284686" y="4088008"/>
            <a:ext cx="5907314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中央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そびえたつ城</a:t>
            </a:r>
            <a:endParaRPr lang="en-US" altLang="ja-JP" sz="4000" b="0" cap="none" spc="0">
              <a:ln w="4762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r"/>
            <a:r>
              <a:rPr lang="ja-JP" altLang="en-US" sz="40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魔法</a:t>
            </a:r>
            <a:r>
              <a:rPr lang="ja-JP" altLang="en-US" sz="32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痕跡</a:t>
            </a:r>
            <a:r>
              <a:rPr lang="ja-JP" altLang="en-US" sz="32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</a:t>
            </a:r>
            <a:r>
              <a:rPr lang="ja-JP" altLang="en-US" sz="40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残</a:t>
            </a:r>
            <a:r>
              <a:rPr lang="ja-JP" altLang="en-US" sz="32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しつつ</a:t>
            </a:r>
            <a:endParaRPr lang="en-US" altLang="ja-JP" sz="3200">
              <a:ln w="47625">
                <a:noFill/>
              </a:ln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pPr algn="r"/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どう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荒廃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させていくのか</a:t>
            </a:r>
            <a:endParaRPr lang="ja-JP" altLang="en-US" sz="4000" b="0" cap="none" spc="0">
              <a:ln w="4762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949AE40F-32B2-4294-BC28-A4DD3D239D09}"/>
              </a:ext>
            </a:extLst>
          </p:cNvPr>
          <p:cNvSpPr/>
          <p:nvPr/>
        </p:nvSpPr>
        <p:spPr>
          <a:xfrm>
            <a:off x="0" y="830996"/>
            <a:ext cx="5622052" cy="1323439"/>
          </a:xfrm>
          <a:prstGeom prst="rect">
            <a:avLst/>
          </a:prstGeom>
          <a:noFill/>
          <a:ln w="41275">
            <a:noFill/>
          </a:ln>
        </p:spPr>
        <p:txBody>
          <a:bodyPr wrap="none" lIns="91440" tIns="45720" rIns="91440" bIns="45720">
            <a:spAutoFit/>
          </a:bodyPr>
          <a:lstStyle/>
          <a:p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自然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侵食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された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建造物</a:t>
            </a:r>
            <a:endParaRPr lang="en-US" altLang="ja-JP" sz="4000" b="0" cap="none" spc="0">
              <a:ln w="4762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街</a:t>
            </a:r>
            <a:r>
              <a:rPr lang="ja-JP" altLang="en-US" sz="36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暮</a:t>
            </a:r>
            <a:r>
              <a:rPr lang="ja-JP" altLang="en-US" sz="36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らす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生物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痕跡</a:t>
            </a:r>
          </a:p>
        </p:txBody>
      </p:sp>
    </p:spTree>
    <p:extLst>
      <p:ext uri="{BB962C8B-B14F-4D97-AF65-F5344CB8AC3E}">
        <p14:creationId xmlns:p14="http://schemas.microsoft.com/office/powerpoint/2010/main" val="1129551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 descr="夜の街の様子&#10;&#10;AI 生成コンテンツは誤りを含む可能性があります。">
            <a:extLst>
              <a:ext uri="{FF2B5EF4-FFF2-40B4-BE49-F238E27FC236}">
                <a16:creationId xmlns:a16="http://schemas.microsoft.com/office/drawing/2014/main" id="{C67219B7-7215-C0B2-40F1-8966CCEEE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1270" y="907144"/>
            <a:ext cx="5555587" cy="58565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8" descr="ファンタジー 森 フリー素材 (339 無料画像)">
            <a:extLst>
              <a:ext uri="{FF2B5EF4-FFF2-40B4-BE49-F238E27FC236}">
                <a16:creationId xmlns:a16="http://schemas.microsoft.com/office/drawing/2014/main" id="{8BD9DE97-0788-FE92-F844-2802D8AF4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1685" y="2292682"/>
            <a:ext cx="6574971" cy="44709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図 10" descr="石の壁の落書き&#10;&#10;AI 生成コンテンツは誤りを含む可能性があります。">
            <a:extLst>
              <a:ext uri="{FF2B5EF4-FFF2-40B4-BE49-F238E27FC236}">
                <a16:creationId xmlns:a16="http://schemas.microsoft.com/office/drawing/2014/main" id="{11BF91DB-6E62-C086-8FE9-0DE7C0EF3A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717" y="2769989"/>
            <a:ext cx="3462797" cy="23027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10C68C5-3713-8752-3F3B-8D66ED9192A3}"/>
              </a:ext>
            </a:extLst>
          </p:cNvPr>
          <p:cNvSpPr/>
          <p:nvPr/>
        </p:nvSpPr>
        <p:spPr>
          <a:xfrm>
            <a:off x="0" y="0"/>
            <a:ext cx="12192000" cy="830997"/>
          </a:xfrm>
          <a:prstGeom prst="rect">
            <a:avLst/>
          </a:prstGeom>
          <a:gradFill>
            <a:gsLst>
              <a:gs pos="100000">
                <a:srgbClr val="7030A0"/>
              </a:gs>
              <a:gs pos="0">
                <a:schemeClr val="bg1"/>
              </a:gs>
              <a:gs pos="50000">
                <a:schemeClr val="bg1"/>
              </a:gs>
            </a:gsLst>
            <a:lin ang="5400000" scaled="1"/>
          </a:gradFill>
          <a:ln w="104775">
            <a:noFill/>
          </a:ln>
        </p:spPr>
        <p:txBody>
          <a:bodyPr wrap="square" lIns="91440" tIns="45720" rIns="91440" bIns="45720">
            <a:spAutoFit/>
          </a:bodyPr>
          <a:lstStyle/>
          <a:p>
            <a:r>
              <a:rPr lang="ja-JP" altLang="en-US" sz="48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</a:t>
            </a:r>
            <a:r>
              <a:rPr lang="ja-JP" altLang="en-US" sz="4800">
                <a:ln w="66675">
                  <a:solidFill>
                    <a:schemeClr val="bg1"/>
                  </a:solidFill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アピールポイント</a:t>
            </a:r>
            <a:endParaRPr lang="ja-JP" altLang="en-US" sz="4800" b="0" cap="none" spc="0">
              <a:ln w="66675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4B963F6-E3B6-8EF8-26D8-658D3311A16D}"/>
              </a:ext>
            </a:extLst>
          </p:cNvPr>
          <p:cNvSpPr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  <a:ln w="104775">
            <a:noFill/>
          </a:ln>
        </p:spPr>
        <p:txBody>
          <a:bodyPr wrap="square" lIns="91440" tIns="45720" rIns="91440" bIns="45720">
            <a:spAutoFit/>
          </a:bodyPr>
          <a:lstStyle/>
          <a:p>
            <a:r>
              <a:rPr lang="ja-JP" altLang="en-US" sz="4800">
                <a:ln w="0">
                  <a:noFill/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 </a:t>
            </a:r>
            <a:r>
              <a:rPr lang="ja-JP" altLang="en-US" sz="4800">
                <a:ln w="6667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アピールポイント</a:t>
            </a:r>
            <a:endParaRPr lang="ja-JP" altLang="en-US" sz="4800" b="0" cap="none" spc="0">
              <a:ln w="6667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757F264-9386-5FAA-D605-A4184770F0F7}"/>
              </a:ext>
            </a:extLst>
          </p:cNvPr>
          <p:cNvSpPr/>
          <p:nvPr/>
        </p:nvSpPr>
        <p:spPr>
          <a:xfrm>
            <a:off x="0" y="830997"/>
            <a:ext cx="705834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荒廃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した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世界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歩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き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回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る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探索欲</a:t>
            </a:r>
            <a:endParaRPr lang="en-US" altLang="ja-JP" sz="4000" b="0" cap="none" spc="0">
              <a:ln w="47625">
                <a:solidFill>
                  <a:srgbClr val="FFFFFF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荒廃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中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残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された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生活</a:t>
            </a:r>
            <a:r>
              <a:rPr lang="ja-JP" altLang="en-US" sz="32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 b="0" cap="none" spc="0">
                <a:ln w="47625">
                  <a:solidFill>
                    <a:srgbClr val="FFFFFF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跡</a:t>
            </a:r>
            <a:endParaRPr lang="en-US" altLang="ja-JP" sz="4000" b="0" cap="none" spc="0">
              <a:ln w="47625">
                <a:solidFill>
                  <a:srgbClr val="FFFFFF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魔法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が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関係</a:t>
            </a:r>
            <a:r>
              <a:rPr lang="ja-JP" altLang="en-US" sz="32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していた</a:t>
            </a:r>
            <a:r>
              <a:rPr lang="ja-JP" altLang="en-US" sz="4000">
                <a:ln w="47625">
                  <a:solidFill>
                    <a:srgbClr val="FFFFFF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痕跡</a:t>
            </a:r>
            <a:endParaRPr lang="ja-JP" altLang="en-US" sz="4000" b="0" cap="none" spc="0">
              <a:ln w="47625">
                <a:solidFill>
                  <a:srgbClr val="FFFFFF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8DAEBFA-7CF7-4C4D-90E4-96BE11587CC8}"/>
              </a:ext>
            </a:extLst>
          </p:cNvPr>
          <p:cNvSpPr/>
          <p:nvPr/>
        </p:nvSpPr>
        <p:spPr>
          <a:xfrm>
            <a:off x="0" y="830997"/>
            <a:ext cx="7058343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荒廃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した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世界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を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歩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き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回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る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探索欲</a:t>
            </a:r>
            <a:endParaRPr lang="en-US" altLang="ja-JP" sz="4000" b="0" cap="none" spc="0">
              <a:ln w="4762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荒廃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中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に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残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された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生活</a:t>
            </a:r>
            <a:r>
              <a:rPr lang="ja-JP" altLang="en-US" sz="32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の</a:t>
            </a:r>
            <a:r>
              <a:rPr lang="ja-JP" altLang="en-US" sz="4000" b="0" cap="none" spc="0">
                <a:ln w="47625">
                  <a:noFill/>
                </a:ln>
                <a:solidFill>
                  <a:schemeClr val="tx1"/>
                </a:solidFill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跡</a:t>
            </a:r>
            <a:endParaRPr lang="en-US" altLang="ja-JP" sz="4000" b="0" cap="none" spc="0">
              <a:ln w="4762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  <a:p>
            <a:r>
              <a:rPr lang="ja-JP" altLang="en-US" sz="40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魔法</a:t>
            </a:r>
            <a:r>
              <a:rPr lang="ja-JP" altLang="en-US" sz="32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が</a:t>
            </a:r>
            <a:r>
              <a:rPr lang="ja-JP" altLang="en-US" sz="40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関係</a:t>
            </a:r>
            <a:r>
              <a:rPr lang="ja-JP" altLang="en-US" sz="32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していた</a:t>
            </a:r>
            <a:r>
              <a:rPr lang="ja-JP" altLang="en-US" sz="4000">
                <a:ln w="47625">
                  <a:noFill/>
                </a:ln>
                <a:latin typeface="HGS創英ﾌﾟﾚｾﾞﾝｽEB" panose="02020800000000000000" pitchFamily="18" charset="-128"/>
                <a:ea typeface="HGS創英ﾌﾟﾚｾﾞﾝｽEB" panose="02020800000000000000" pitchFamily="18" charset="-128"/>
              </a:rPr>
              <a:t>痕跡</a:t>
            </a:r>
            <a:endParaRPr lang="ja-JP" altLang="en-US" sz="4000" b="0" cap="none" spc="0">
              <a:ln w="47625">
                <a:noFill/>
              </a:ln>
              <a:solidFill>
                <a:schemeClr val="tx1"/>
              </a:solidFill>
              <a:latin typeface="HGS創英ﾌﾟﾚｾﾞﾝｽEB" panose="02020800000000000000" pitchFamily="18" charset="-128"/>
              <a:ea typeface="HGS創英ﾌﾟﾚｾﾞﾝｽEB" panose="020208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2271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f0010c3-4706-46e4-8b00-01af05d79f78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4D1711EDB7D4F94A81F216F6D9913688" ma:contentTypeVersion="6" ma:contentTypeDescription="新しいドキュメントを作成します。" ma:contentTypeScope="" ma:versionID="5b1c8bbdc4c627e01d3d48a9b47de250">
  <xsd:schema xmlns:xsd="http://www.w3.org/2001/XMLSchema" xmlns:xs="http://www.w3.org/2001/XMLSchema" xmlns:p="http://schemas.microsoft.com/office/2006/metadata/properties" xmlns:ns3="6f0010c3-4706-46e4-8b00-01af05d79f78" targetNamespace="http://schemas.microsoft.com/office/2006/metadata/properties" ma:root="true" ma:fieldsID="fd3804fad4b7cbc9bff227244ef3bab2" ns3:_="">
    <xsd:import namespace="6f0010c3-4706-46e4-8b00-01af05d79f78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0010c3-4706-46e4-8b00-01af05d79f7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BillingMetadata" ma:index="13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9B4A4C9-505E-4D69-9516-0BE142AE65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F268299-8FF9-4E17-BF1B-68F7A9052841}">
  <ds:schemaRefs>
    <ds:schemaRef ds:uri="http://purl.org/dc/terms/"/>
    <ds:schemaRef ds:uri="http://schemas.microsoft.com/office/infopath/2007/PartnerControls"/>
    <ds:schemaRef ds:uri="http://purl.org/dc/dcmitype/"/>
    <ds:schemaRef ds:uri="6f0010c3-4706-46e4-8b00-01af05d79f78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FC5D9750-54A7-438A-85C4-9DB74D3DAB7E}">
  <ds:schemaRefs>
    <ds:schemaRef ds:uri="6f0010c3-4706-46e4-8b00-01af05d79f7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</Words>
  <Application>Microsoft Office PowerPoint</Application>
  <PresentationFormat>ワイド画面</PresentationFormat>
  <Paragraphs>49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0" baseType="lpstr">
      <vt:lpstr>HGS創英ﾌﾟﾚｾﾞﾝｽEB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梶野　日和梨</dc:creator>
  <cp:lastModifiedBy>難波　勇仁</cp:lastModifiedBy>
  <cp:revision>2</cp:revision>
  <dcterms:created xsi:type="dcterms:W3CDTF">2025-12-10T00:10:32Z</dcterms:created>
  <dcterms:modified xsi:type="dcterms:W3CDTF">2025-12-10T02:52:58Z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0x0101004D1711EDB7D4F94A81F216F6D9913688</vt:lpwstr>
  </property>
</Properties>
</file>

<file path=docProps/thumbnail.jpeg>
</file>